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844"/>
    <a:srgbClr val="CD15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4A9A5-398F-5E1C-E4CD-82E6EDEA7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74E08-C36D-650D-2B21-BBE998E51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E6000-EE8E-E86A-F88A-8D29F66A9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1B59E-BFA6-E0B2-6D54-99B5D5BC4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C1AFC-ED07-36CA-5E04-41C2C455D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30357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A35A9-FF28-F857-993D-E5755E505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70F06F-F996-36F8-CA84-376B07A26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FF305-36E5-739B-C7C0-FCA3EDB1C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58772-84C4-2050-C76E-E92AEF61C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3FB8D-FCB3-4726-5E71-1BE57BE8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75844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6CADD0-7A82-E534-2E6D-CC427A176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99085A-85CC-A276-113F-F95845DDE1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0EE78-57D9-D7E4-D5C9-0C47A57D2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1A57A-D3C9-2248-C89B-8A131C2F1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6A0FA-46A7-F50D-A26B-25697E9EA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2531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56B74-6DE9-8F95-0423-76EF1B042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EE58C-6651-4E98-80B3-B21E62476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522E-C275-D501-E2EB-DC4BA969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A0DBF-FB89-5E66-4F04-A325CDC2B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66166-9885-2C47-6F45-5070FC6B2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43752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A78BD-04A7-73A1-493F-01D2F72CC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6ADB3-1AB6-80DE-DDC4-93776D696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C19C6-4FEB-102A-798B-669ACC12A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D86C0-DD59-C0E3-B75C-85E169BB5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E0D55-259B-F89C-F2C5-C59F14A66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874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98194-6727-7618-3F03-0B6FB70C3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C8A47-6D4C-8ABB-22B0-667DE1DE0B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985A1B-2352-1C29-6E8E-23A716F49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680226-5F4B-6363-E220-9CCBD8EDE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EB50A1-1FE7-2E67-E030-9C1637CA8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95B855-2A97-A581-3B48-0C372421E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76130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D2870-9272-099E-B08F-4AAF64E55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4F13D-8D4B-EF9C-A7BB-35299A6BB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E3FFF0-39AA-4577-1122-31F533309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7BEF62-CADD-45D1-195A-2B17E2E438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2080B9-631C-C596-CCC0-42A9444722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803AA6-A989-DFC4-535F-8D3488EB8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CB4E5D-9675-F567-D079-3E37CFB8B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5A5CDC-68BB-C015-4D0C-2CEEB8BF1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1142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EF571-81D8-8F34-FF99-996F34563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5A8169-4111-2C30-E3EF-C8E78C65E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66BF25-C62E-277C-B506-26AC228C8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25071E-E126-D06F-1B25-3DFC3F21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0643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1CBCB8-3CCD-24C1-898D-3E5413571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16E20E-8FD3-F673-1C00-0DC5AE7A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96031-B14C-0CE9-CCEB-38C564F9E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26279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3649F-65AC-9F09-9EA0-E96777E48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D10FA-10E1-E5C7-2B9F-5B43EF9CC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9451A0-39FD-B49B-2922-97141FB60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0ADD00-7005-7875-5214-194114DDF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02808A-643C-D2D0-3E61-365D2C2AE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CEB02-6D1F-5369-4406-C60699B49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31244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B2E54-8625-434A-D081-AC9CC38FF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9D8227-C006-0D9D-3FAF-CC1414AEC1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A207C8-7C00-18C7-8C74-5DB6D5F48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A59BB-A38A-FD32-8610-0CB6AE74C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9B1D2-FBFB-0C4B-D2C8-DE7A9C31B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1CFF5-FA4E-2B42-0E53-25834E760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61544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D54814-7F44-0999-83F3-76E75C6DF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CD98D-5F1B-34A4-0C15-DB885B4F5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D4441-AA65-5A55-7CF3-EC4B0C56B8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3F84F-1B53-4492-B35F-C35B20A4E3E8}" type="datetimeFigureOut">
              <a:rPr lang="en-ZA" smtClean="0"/>
              <a:t>2023/08/27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8B737-86AD-8C4F-5A88-7F4F029431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ED802-BC7E-381E-90D2-3874F76EBD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2E817-88D2-491D-A1EA-576BB72C458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34736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CA408-962E-EDF9-D57E-E958875A32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77129" y="97031"/>
            <a:ext cx="7814871" cy="1126526"/>
          </a:xfrm>
        </p:spPr>
        <p:txBody>
          <a:bodyPr/>
          <a:lstStyle/>
          <a:p>
            <a:r>
              <a:rPr lang="en-ZA" dirty="0" err="1">
                <a:solidFill>
                  <a:srgbClr val="001844"/>
                </a:solidFill>
                <a:latin typeface="Maven Pro" pitchFamily="2" charset="0"/>
              </a:rPr>
              <a:t>Wild</a:t>
            </a:r>
            <a:r>
              <a:rPr lang="en-ZA" dirty="0" err="1">
                <a:solidFill>
                  <a:srgbClr val="CD1543"/>
                </a:solidFill>
                <a:latin typeface="Maven Pro" pitchFamily="2" charset="0"/>
              </a:rPr>
              <a:t>Task</a:t>
            </a:r>
            <a:endParaRPr lang="en-ZA" dirty="0">
              <a:solidFill>
                <a:srgbClr val="CD1543"/>
              </a:solidFill>
              <a:latin typeface="Maven Pro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4AC0B7-63CB-AC37-9775-51050BDA5E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21506" y="4209955"/>
            <a:ext cx="6285876" cy="2585803"/>
          </a:xfrm>
        </p:spPr>
        <p:txBody>
          <a:bodyPr>
            <a:normAutofit fontScale="92500" lnSpcReduction="20000"/>
          </a:bodyPr>
          <a:lstStyle/>
          <a:p>
            <a:r>
              <a:rPr lang="en-ZA" sz="3000" dirty="0">
                <a:solidFill>
                  <a:schemeClr val="accent2">
                    <a:lumMod val="75000"/>
                  </a:schemeClr>
                </a:solidFill>
                <a:latin typeface="Avenir Book" panose="020B0503020203020204" pitchFamily="34" charset="-78"/>
                <a:cs typeface="Avenir Book" panose="020B0503020203020204" pitchFamily="34" charset="-78"/>
              </a:rPr>
              <a:t>Team Lambda++</a:t>
            </a:r>
          </a:p>
          <a:p>
            <a:r>
              <a:rPr lang="en-ZA" sz="2000" dirty="0">
                <a:latin typeface="Avenir Book" panose="020B0503020203020204" pitchFamily="34" charset="-78"/>
                <a:cs typeface="Avenir Book" panose="020B0503020203020204" pitchFamily="34" charset="-78"/>
              </a:rPr>
              <a:t>Team 18</a:t>
            </a:r>
          </a:p>
          <a:p>
            <a:endParaRPr lang="en-ZA" sz="2000" dirty="0">
              <a:latin typeface="Avenir Book" panose="020B0503020203020204" pitchFamily="34" charset="-78"/>
              <a:cs typeface="Avenir Book" panose="020B0503020203020204" pitchFamily="34" charset="-78"/>
            </a:endParaRPr>
          </a:p>
          <a:p>
            <a:r>
              <a:rPr lang="en-ZA" dirty="0">
                <a:latin typeface="Avenir Book" panose="020B0503020203020204" pitchFamily="34" charset="-78"/>
                <a:cs typeface="Avenir Book" panose="020B0503020203020204" pitchFamily="34" charset="-78"/>
              </a:rPr>
              <a:t>Gage Nott</a:t>
            </a:r>
          </a:p>
          <a:p>
            <a:r>
              <a:rPr lang="en-ZA" dirty="0">
                <a:latin typeface="Avenir Book" panose="020B0503020203020204" pitchFamily="34" charset="-78"/>
                <a:cs typeface="Avenir Book" panose="020B0503020203020204" pitchFamily="34" charset="-78"/>
              </a:rPr>
              <a:t>Kevin Kiyo</a:t>
            </a:r>
          </a:p>
          <a:p>
            <a:r>
              <a:rPr lang="en-ZA" dirty="0">
                <a:latin typeface="Avenir Book" panose="020B0503020203020204" pitchFamily="34" charset="-78"/>
                <a:cs typeface="Avenir Book" panose="020B0503020203020204" pitchFamily="34" charset="-78"/>
              </a:rPr>
              <a:t>Abu </a:t>
            </a:r>
            <a:r>
              <a:rPr lang="en-ZA" dirty="0" err="1">
                <a:latin typeface="Avenir Book" panose="020B0503020203020204" pitchFamily="34" charset="-78"/>
                <a:cs typeface="Avenir Book" panose="020B0503020203020204" pitchFamily="34" charset="-78"/>
              </a:rPr>
              <a:t>Zar</a:t>
            </a:r>
            <a:r>
              <a:rPr lang="en-ZA" dirty="0">
                <a:latin typeface="Avenir Book" panose="020B0503020203020204" pitchFamily="34" charset="-78"/>
                <a:cs typeface="Avenir Book" panose="020B0503020203020204" pitchFamily="34" charset="-78"/>
              </a:rPr>
              <a:t> Bulbulia</a:t>
            </a:r>
          </a:p>
          <a:p>
            <a:r>
              <a:rPr lang="en-ZA" dirty="0">
                <a:latin typeface="Avenir Book" panose="020B0503020203020204" pitchFamily="34" charset="-78"/>
                <a:cs typeface="Avenir Book" panose="020B0503020203020204" pitchFamily="34" charset="-78"/>
              </a:rPr>
              <a:t>Ariel </a:t>
            </a:r>
            <a:r>
              <a:rPr lang="en-ZA" dirty="0" err="1">
                <a:latin typeface="Avenir Book" panose="020B0503020203020204" pitchFamily="34" charset="-78"/>
                <a:cs typeface="Avenir Book" panose="020B0503020203020204" pitchFamily="34" charset="-78"/>
              </a:rPr>
              <a:t>Sischy</a:t>
            </a:r>
            <a:endParaRPr lang="en-ZA" dirty="0">
              <a:latin typeface="Avenir Book" panose="020B0503020203020204" pitchFamily="34" charset="-78"/>
              <a:cs typeface="Avenir Book" panose="020B0503020203020204" pitchFamily="34" charset="-78"/>
            </a:endParaRPr>
          </a:p>
          <a:p>
            <a:endParaRPr lang="en-ZA" dirty="0">
              <a:latin typeface="Avenir Book" panose="020B0503020203020204" pitchFamily="34" charset="-78"/>
              <a:cs typeface="Avenir Book" panose="020B0503020203020204" pitchFamily="34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AFAE32-82E9-EB84-9903-6A43CC709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736888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201430-75AB-3827-5FCC-BBE5F6857731}"/>
              </a:ext>
            </a:extLst>
          </p:cNvPr>
          <p:cNvSpPr txBox="1"/>
          <p:nvPr/>
        </p:nvSpPr>
        <p:spPr>
          <a:xfrm>
            <a:off x="5488896" y="1101427"/>
            <a:ext cx="595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i="1"/>
              <a:t>Sponsored By</a:t>
            </a:r>
            <a:endParaRPr lang="en-ZA" i="1" dirty="0"/>
          </a:p>
        </p:txBody>
      </p:sp>
      <p:pic>
        <p:nvPicPr>
          <p:cNvPr id="8" name="Picture 7" descr="A picture containing graphics, graphic design, font, colorfulness&#10;&#10;Description automatically generated">
            <a:extLst>
              <a:ext uri="{FF2B5EF4-FFF2-40B4-BE49-F238E27FC236}">
                <a16:creationId xmlns:a16="http://schemas.microsoft.com/office/drawing/2014/main" id="{C76F877B-D83B-F901-F80E-9DE77515BC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47" y="1849740"/>
            <a:ext cx="2550496" cy="660411"/>
          </a:xfrm>
          <a:prstGeom prst="rect">
            <a:avLst/>
          </a:prstGeom>
        </p:spPr>
      </p:pic>
      <p:pic>
        <p:nvPicPr>
          <p:cNvPr id="10" name="Picture 9" descr="A blue and black logo&#10;&#10;Description automatically generated with low confidence">
            <a:extLst>
              <a:ext uri="{FF2B5EF4-FFF2-40B4-BE49-F238E27FC236}">
                <a16:creationId xmlns:a16="http://schemas.microsoft.com/office/drawing/2014/main" id="{DA88DDCB-6AE5-C6BB-F5B8-81F48BE385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4115" y="1724332"/>
            <a:ext cx="912460" cy="130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71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CA408-962E-EDF9-D57E-E958875A32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991443"/>
            <a:ext cx="5652655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5BE907-B3E2-11DC-667A-DDFA22809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2684095"/>
            <a:ext cx="5652655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System for </a:t>
            </a:r>
            <a:r>
              <a:rPr lang="en-US" sz="1800" b="0" i="0" dirty="0" err="1">
                <a:effectLst/>
              </a:rPr>
              <a:t>Melorane</a:t>
            </a:r>
            <a:r>
              <a:rPr lang="en-US" sz="1800" b="0" i="0" dirty="0">
                <a:effectLst/>
              </a:rPr>
              <a:t> Game Reserve.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Rhino, elephant reserve collaboration.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Non-profit ERP lease, community-focused.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Community empowerment, wildlife opportunities.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Growing team, expanding possibilities.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Team-based conservation, wildlife preservation.</a:t>
            </a:r>
          </a:p>
        </p:txBody>
      </p:sp>
      <p:pic>
        <p:nvPicPr>
          <p:cNvPr id="14" name="Picture 13" descr="A rhinoceros standing in grass&#10;&#10;Description automatically generated with low confidence">
            <a:extLst>
              <a:ext uri="{FF2B5EF4-FFF2-40B4-BE49-F238E27FC236}">
                <a16:creationId xmlns:a16="http://schemas.microsoft.com/office/drawing/2014/main" id="{4A087422-1EDB-FF36-B715-FFCB72A2AC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8311"/>
          <a:stretch/>
        </p:blipFill>
        <p:spPr>
          <a:xfrm>
            <a:off x="1547718" y="625683"/>
            <a:ext cx="4041316" cy="555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727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CA408-962E-EDF9-D57E-E958875A32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5654" y="991443"/>
            <a:ext cx="4603001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B080B05-A397-9FCF-3A66-8684A6266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5654" y="2684095"/>
            <a:ext cx="4603001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Administrator manages reserve activities.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No activity assignment, progress tracking.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Untracked skills, employee availability.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No formal resource tracking, requesting.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b="0" i="0" dirty="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b="0" i="0" dirty="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b="0" i="0" dirty="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127C7388-B456-9B5D-65C5-5A3C40B98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66" r="17666"/>
          <a:stretch/>
        </p:blipFill>
        <p:spPr bwMode="auto">
          <a:xfrm>
            <a:off x="1097311" y="625683"/>
            <a:ext cx="4942131" cy="5551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992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CA408-962E-EDF9-D57E-E958875A32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5654" y="991443"/>
            <a:ext cx="4603001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Proposed Solution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B080B05-A397-9FCF-3A66-8684A6266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5654" y="2684095"/>
            <a:ext cx="4603001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Web app: Manage employees, tasks.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Mobile app: Task tracking, progress.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Mobile app: Stock oversight, access.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Tech boosts productivity, coordination.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b="0" i="0" dirty="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b="0" i="0" dirty="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b="0" i="0" dirty="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127C7388-B456-9B5D-65C5-5A3C40B98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0" r="20270"/>
          <a:stretch/>
        </p:blipFill>
        <p:spPr bwMode="auto">
          <a:xfrm>
            <a:off x="1092821" y="625683"/>
            <a:ext cx="4951111" cy="5551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931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4BFD1-EB58-43F9-3651-07B2E6A2E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/>
              <a:t>Rich Picture</a:t>
            </a:r>
            <a:endParaRPr lang="en-ZA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DFEAF46-8BD9-CC66-A0FC-4A8E4DE46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2911" y="1467552"/>
            <a:ext cx="10828985" cy="4709411"/>
          </a:xfrm>
        </p:spPr>
      </p:pic>
    </p:spTree>
    <p:extLst>
      <p:ext uri="{BB962C8B-B14F-4D97-AF65-F5344CB8AC3E}">
        <p14:creationId xmlns:p14="http://schemas.microsoft.com/office/powerpoint/2010/main" val="3566043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1385</TotalTime>
  <Words>115</Words>
  <Application>Microsoft Office PowerPoint</Application>
  <PresentationFormat>Widescreen</PresentationFormat>
  <Paragraphs>43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 Book</vt:lpstr>
      <vt:lpstr>Calibri</vt:lpstr>
      <vt:lpstr>Calibri Light</vt:lpstr>
      <vt:lpstr>Maven Pro</vt:lpstr>
      <vt:lpstr>Office Theme</vt:lpstr>
      <vt:lpstr>WildTask</vt:lpstr>
      <vt:lpstr>Background</vt:lpstr>
      <vt:lpstr>Problem Statement</vt:lpstr>
      <vt:lpstr>Proposed Solution</vt:lpstr>
      <vt:lpstr>Rich Picture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WildTask</dc:title>
  <dc:creator>KEVIN MZUKISI KIYO</dc:creator>
  <cp:lastModifiedBy>AbuZar Bulbulia</cp:lastModifiedBy>
  <cp:revision>5</cp:revision>
  <dcterms:created xsi:type="dcterms:W3CDTF">2023-05-05T19:23:08Z</dcterms:created>
  <dcterms:modified xsi:type="dcterms:W3CDTF">2023-08-27T13:21:10Z</dcterms:modified>
</cp:coreProperties>
</file>

<file path=docProps/thumbnail.jpeg>
</file>